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E7E200"/>
    <a:srgbClr val="FF9900"/>
    <a:srgbClr val="C9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9" name="whoosh.wav"/>
          </p:stSnd>
        </p:sndAc>
      </p:transition>
    </mc:Choice>
    <mc:Fallback xmlns="">
      <p:transition spd="slow">
        <p:fade/>
        <p:sndAc>
          <p:stSnd>
            <p:snd r:embed="rId20" name="whoosh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True colors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Jeffrey 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62417"/>
      </p:ext>
    </p:extLst>
  </p:cSld>
  <p:clrMapOvr>
    <a:masterClrMapping/>
  </p:clrMapOvr>
  <p:transition spd="slow"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tx2">
                <a:lumMod val="75000"/>
              </a:schemeClr>
            </a:gs>
            <a:gs pos="100000">
              <a:srgbClr val="CC00CC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Thanks!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						That’s all!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440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3" y="303061"/>
            <a:ext cx="8534401" cy="999646"/>
          </a:xfrm>
        </p:spPr>
        <p:txBody>
          <a:bodyPr/>
          <a:lstStyle/>
          <a:p>
            <a:r>
              <a:rPr lang="en-US" dirty="0" smtClean="0"/>
              <a:t>							Green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4" y="1678488"/>
            <a:ext cx="8534400" cy="434096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Greens like to explore new ideas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also like to be challenged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enjoy talking about interesting things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also take a long time to make decisions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are usually the more innovative ones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like to figure out how things 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they always want to know new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3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00626"/>
            <a:ext cx="8635153" cy="989555"/>
          </a:xfrm>
        </p:spPr>
        <p:txBody>
          <a:bodyPr/>
          <a:lstStyle/>
          <a:p>
            <a:r>
              <a:rPr lang="en-US" dirty="0" smtClean="0"/>
              <a:t>						My color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279737"/>
            <a:ext cx="8534400" cy="3714663"/>
          </a:xfrm>
        </p:spPr>
        <p:txBody>
          <a:bodyPr/>
          <a:lstStyle/>
          <a:p>
            <a:r>
              <a:rPr lang="en-US" sz="2400" dirty="0" smtClean="0"/>
              <a:t>My color is green, and it doesn’t surprise me.</a:t>
            </a:r>
          </a:p>
          <a:p>
            <a:r>
              <a:rPr lang="en-US" dirty="0" smtClean="0"/>
              <a:t>For example: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Even though I enjoy working with others, I work best by myself.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 love to be challenged!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 love learning new stuff, no matter the subject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 also like to explore new ideas/concepts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 also tend to ask too much questions sometimes……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810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080">
              <a:srgbClr val="0070C0"/>
            </a:gs>
            <a:gs pos="10000">
              <a:srgbClr val="0070C0"/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6" y="340639"/>
            <a:ext cx="8534401" cy="1311698"/>
          </a:xfrm>
        </p:spPr>
        <p:txBody>
          <a:bodyPr/>
          <a:lstStyle/>
          <a:p>
            <a:r>
              <a:rPr lang="en-US" dirty="0" smtClean="0"/>
              <a:t>								Blue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6" y="1812759"/>
            <a:ext cx="8647137" cy="418164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Blues are more talkative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also like to share their emotions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And are very caring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love to read too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also love to be unique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tend to make decisions based on their feelings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are very honest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And are usually very peaceful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5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70C0"/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15587"/>
            <a:ext cx="8534401" cy="1124906"/>
          </a:xfrm>
        </p:spPr>
        <p:txBody>
          <a:bodyPr/>
          <a:lstStyle/>
          <a:p>
            <a:r>
              <a:rPr lang="en-US" dirty="0" smtClean="0"/>
              <a:t>							Brendan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540701"/>
            <a:ext cx="8534400" cy="468473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One example of a Blue is Brendan and here’s why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He is always honest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He always like to talk and make new friends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He cares about all his friends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He is always peaceful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And he is always looking for peaceful friends/relationships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22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3000">
              <a:srgbClr val="C9C400"/>
            </a:gs>
            <a:gs pos="80000">
              <a:srgbClr val="E7E2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50313"/>
            <a:ext cx="8534401" cy="876822"/>
          </a:xfrm>
        </p:spPr>
        <p:txBody>
          <a:bodyPr/>
          <a:lstStyle/>
          <a:p>
            <a:r>
              <a:rPr lang="en-US" dirty="0" smtClean="0"/>
              <a:t>								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Gold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027135"/>
            <a:ext cx="8534400" cy="496726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Golds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like to be organized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like to have a plan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are generous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work hard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like to work in groups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are emotionally supportive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 are very loyal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9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whoosh.wav"/>
          </p:stSnd>
        </p:sndAc>
      </p:transition>
    </mc:Choice>
    <mc:Fallback>
      <p:transition spd="slow">
        <p:checker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6000">
              <a:srgbClr val="E7E200"/>
            </a:gs>
            <a:gs pos="84000">
              <a:srgbClr val="C9C4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8534401" cy="1189973"/>
          </a:xfrm>
        </p:spPr>
        <p:txBody>
          <a:bodyPr/>
          <a:lstStyle/>
          <a:p>
            <a:r>
              <a:rPr lang="en-US" dirty="0" smtClean="0"/>
              <a:t>						My dad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89973"/>
            <a:ext cx="8534400" cy="480442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Even though my dad didn’t take the test I’m 60% sure he’s gold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Here’s why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always keeps track of upcoming events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keeps everything in his workspace organized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is also very generous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is always supporting 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works very hard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he always has a routine</a:t>
            </a:r>
          </a:p>
        </p:txBody>
      </p:sp>
    </p:spTree>
    <p:extLst>
      <p:ext uri="{BB962C8B-B14F-4D97-AF65-F5344CB8AC3E}">
        <p14:creationId xmlns:p14="http://schemas.microsoft.com/office/powerpoint/2010/main" val="2202508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9900"/>
            </a:gs>
            <a:gs pos="100000">
              <a:srgbClr val="FF99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"/>
            <a:ext cx="8534401" cy="1352810"/>
          </a:xfrm>
        </p:spPr>
        <p:txBody>
          <a:bodyPr/>
          <a:lstStyle/>
          <a:p>
            <a:r>
              <a:rPr lang="en-US" dirty="0" smtClean="0"/>
              <a:t>							Orange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352811"/>
            <a:ext cx="8534400" cy="493525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Oranges love freedom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have no problem with taking risks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If there’s one thing oranges hate, it’s rules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won’t always follow the rules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are very competitive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are good at entertaining people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work better/harder when there is competition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They like to learn by experiencing and trying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they make decisions faster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040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9900"/>
            </a:gs>
            <a:gs pos="100000">
              <a:srgbClr val="FF99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8534401" cy="1377863"/>
          </a:xfrm>
        </p:spPr>
        <p:txBody>
          <a:bodyPr/>
          <a:lstStyle/>
          <a:p>
            <a:r>
              <a:rPr lang="en-US" dirty="0" smtClean="0"/>
              <a:t>								Zach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90597"/>
            <a:ext cx="8534400" cy="450380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Zach is orange, no surprise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Here’s why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loves being competitive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is a natural entertainer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 is a risk taker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he loves freedom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118</TotalTime>
  <Words>368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Wingdings</vt:lpstr>
      <vt:lpstr>Wingdings 3</vt:lpstr>
      <vt:lpstr>Slice</vt:lpstr>
      <vt:lpstr>True colors</vt:lpstr>
      <vt:lpstr>       Green</vt:lpstr>
      <vt:lpstr>      My color</vt:lpstr>
      <vt:lpstr>        Blue</vt:lpstr>
      <vt:lpstr>       Brendan</vt:lpstr>
      <vt:lpstr>        Gold</vt:lpstr>
      <vt:lpstr>      My dad </vt:lpstr>
      <vt:lpstr>       Orange</vt:lpstr>
      <vt:lpstr>        Zach</vt:lpstr>
      <vt:lpstr>                         Thanks!</vt:lpstr>
    </vt:vector>
  </TitlesOfParts>
  <Company>Rochester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colors</dc:title>
  <dc:creator>jliu6324</dc:creator>
  <cp:lastModifiedBy>jliu6324</cp:lastModifiedBy>
  <cp:revision>15</cp:revision>
  <dcterms:created xsi:type="dcterms:W3CDTF">2015-09-25T15:24:07Z</dcterms:created>
  <dcterms:modified xsi:type="dcterms:W3CDTF">2015-10-01T15:06:57Z</dcterms:modified>
</cp:coreProperties>
</file>